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83" r:id="rId10"/>
    <p:sldId id="284" r:id="rId11"/>
    <p:sldId id="285" r:id="rId12"/>
    <p:sldId id="286" r:id="rId13"/>
    <p:sldId id="287" r:id="rId14"/>
    <p:sldId id="288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DC11AB3-C731-420E-9B75-AB1495ECD48C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C6286D-666F-4CED-B065-5894E4CD324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22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1AB3-C731-420E-9B75-AB1495ECD48C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86D-666F-4CED-B065-5894E4CD3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1AB3-C731-420E-9B75-AB1495ECD48C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86D-666F-4CED-B065-5894E4CD324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57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1AB3-C731-420E-9B75-AB1495ECD48C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86D-666F-4CED-B065-5894E4CD324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262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1AB3-C731-420E-9B75-AB1495ECD48C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86D-666F-4CED-B065-5894E4CD3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17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1AB3-C731-420E-9B75-AB1495ECD48C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86D-666F-4CED-B065-5894E4CD324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822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1AB3-C731-420E-9B75-AB1495ECD48C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86D-666F-4CED-B065-5894E4CD324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048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1AB3-C731-420E-9B75-AB1495ECD48C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86D-666F-4CED-B065-5894E4CD324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221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1AB3-C731-420E-9B75-AB1495ECD48C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86D-666F-4CED-B065-5894E4CD324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61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1AB3-C731-420E-9B75-AB1495ECD48C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86D-666F-4CED-B065-5894E4CD3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5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1AB3-C731-420E-9B75-AB1495ECD48C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86D-666F-4CED-B065-5894E4CD324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50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1AB3-C731-420E-9B75-AB1495ECD48C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86D-666F-4CED-B065-5894E4CD3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1AB3-C731-420E-9B75-AB1495ECD48C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86D-666F-4CED-B065-5894E4CD324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30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1AB3-C731-420E-9B75-AB1495ECD48C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86D-666F-4CED-B065-5894E4CD324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40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1AB3-C731-420E-9B75-AB1495ECD48C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86D-666F-4CED-B065-5894E4CD3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6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1AB3-C731-420E-9B75-AB1495ECD48C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86D-666F-4CED-B065-5894E4CD324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00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1AB3-C731-420E-9B75-AB1495ECD48C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86D-666F-4CED-B065-5894E4CD3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2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C11AB3-C731-420E-9B75-AB1495ECD48C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C6286D-666F-4CED-B065-5894E4CD3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6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audio" Target="../media/audio2.wav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416" y="1345932"/>
            <a:ext cx="6193765" cy="13716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Напиток жизни».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(Математика.3 класс)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407434" y="3532517"/>
            <a:ext cx="3717925" cy="2438400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Выполнила: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Г.И.- учитель начальных классов </a:t>
            </a:r>
          </a:p>
          <a:p>
            <a:pPr marL="0" indent="0" algn="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«Хохольский лицей»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04" y="1026754"/>
            <a:ext cx="3355944" cy="440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185825"/>
            <a:ext cx="11731924" cy="66721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105509" y="1612587"/>
            <a:ext cx="6228270" cy="337348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>
                <a:snd r:embed="rId4" name="whoosh.wav"/>
              </a:hlinkClick>
            </a:endParaRPr>
          </a:p>
          <a:p>
            <a:pPr algn="ctr"/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>
                <a:snd r:embed="rId4" name="whoosh.wav"/>
              </a:hlinkClick>
            </a:endParaRPr>
          </a:p>
          <a:p>
            <a:pPr algn="ctr"/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snd r:embed="rId4" name="whoosh.wav"/>
                </a:hlinkClick>
              </a:rPr>
              <a:t>1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snd r:embed="rId4" name="whoosh.wav"/>
                </a:hlinkClick>
              </a:rPr>
              <a:t>2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snd r:embed="rId4" name="whoosh.wav"/>
                </a:hlinkClick>
              </a:rPr>
              <a:t>3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5" name="applause.wav"/>
                </a:hlinkClick>
              </a:rPr>
              <a:t>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77" y="1612587"/>
            <a:ext cx="2959402" cy="1972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 flipH="1">
            <a:off x="3244398" y="1785415"/>
            <a:ext cx="3662483" cy="876039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Проверь себя.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Задание №2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185825"/>
            <a:ext cx="11731924" cy="66721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140015" y="1622746"/>
            <a:ext cx="6241520" cy="332881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3" name="applause.wav"/>
              </a:hlinkClick>
            </a:endParaRPr>
          </a:p>
          <a:p>
            <a:pPr algn="ctr"/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3" name="applause.wav"/>
              </a:hlinkClick>
            </a:endParaRPr>
          </a:p>
          <a:p>
            <a:pPr algn="ctr"/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applause.wav"/>
                </a:hlinkClick>
              </a:rPr>
              <a:t>1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snd r:embed="rId5" name="whoosh.wav"/>
                </a:hlinkClick>
              </a:rPr>
              <a:t>2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snd r:embed="rId5" name="whoosh.wav"/>
                </a:hlinkClick>
              </a:rPr>
              <a:t>3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snd r:embed="rId5" name="whoosh.wav"/>
                </a:hlinkClick>
              </a:rPr>
              <a:t>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3" y="1683132"/>
            <a:ext cx="2959402" cy="1972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 flipH="1">
            <a:off x="3319159" y="1756180"/>
            <a:ext cx="3702742" cy="913419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Проверь себя.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Задание № 3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9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185825"/>
            <a:ext cx="11731924" cy="66721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001993" y="1621768"/>
            <a:ext cx="6314533" cy="340887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>
                <a:snd r:embed="rId4" name="whoosh.wav"/>
              </a:hlinkClick>
            </a:endParaRPr>
          </a:p>
          <a:p>
            <a:pPr algn="ctr"/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>
                <a:snd r:embed="rId4" name="whoosh.wav"/>
              </a:hlinkClick>
            </a:endParaRPr>
          </a:p>
          <a:p>
            <a:pPr algn="ctr"/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snd r:embed="rId4" name="whoosh.wav"/>
                </a:hlinkClick>
              </a:rPr>
              <a:t>1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snd r:embed="rId4" name="whoosh.wav"/>
                </a:hlinkClick>
              </a:rPr>
              <a:t>2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5" name="applause.wav"/>
                </a:hlinkClick>
              </a:rPr>
              <a:t>3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snd r:embed="rId4" name="whoosh.wav"/>
                </a:hlinkClick>
              </a:rPr>
              <a:t>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67" y="1621767"/>
            <a:ext cx="2959402" cy="1972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 flipH="1">
            <a:off x="3247273" y="1732015"/>
            <a:ext cx="3702742" cy="913419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Проверь себя.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Задание № 4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53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185825"/>
            <a:ext cx="11731924" cy="66721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001992" y="1630394"/>
            <a:ext cx="6349039" cy="332979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>
                <a:snd r:embed="rId4" name="whoosh.wav"/>
              </a:hlinkClick>
            </a:endParaRPr>
          </a:p>
          <a:p>
            <a:pPr algn="ctr"/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>
                <a:snd r:embed="rId4" name="whoosh.wav"/>
              </a:hlinkClick>
            </a:endParaRPr>
          </a:p>
          <a:p>
            <a:pPr algn="ctr"/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snd r:embed="rId4" name="whoosh.wav"/>
                </a:hlinkClick>
              </a:rPr>
              <a:t>1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snd r:embed="rId4" name="whoosh.wav"/>
                </a:hlinkClick>
              </a:rPr>
              <a:t>2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snd r:embed="rId4" name="whoosh.wav"/>
                </a:hlinkClick>
              </a:rPr>
              <a:t>3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5" name="applause.wav"/>
                </a:hlinkClick>
              </a:rPr>
              <a:t>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67" y="1621767"/>
            <a:ext cx="2959402" cy="1972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 flipH="1">
            <a:off x="3299032" y="1755201"/>
            <a:ext cx="3702742" cy="913419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Проверь себя.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Задание № 5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96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185825"/>
            <a:ext cx="11731924" cy="66721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071004" y="1621768"/>
            <a:ext cx="6357665" cy="340887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>
                <a:snd r:embed="rId4" name="whoosh.wav"/>
              </a:hlinkClick>
            </a:endParaRPr>
          </a:p>
          <a:p>
            <a:pPr algn="ctr"/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>
                <a:snd r:embed="rId4" name="whoosh.wav"/>
              </a:hlinkClick>
            </a:endParaRPr>
          </a:p>
          <a:p>
            <a:pPr algn="ctr"/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snd r:embed="rId4" name="whoosh.wav"/>
                </a:hlinkClick>
              </a:rPr>
              <a:t>1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5" name="chimes.wav"/>
                </a:hlinkClick>
              </a:rPr>
              <a:t>2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snd r:embed="rId4" name="whoosh.wav"/>
                </a:hlinkClick>
              </a:rPr>
              <a:t>3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snd r:embed="rId4" name="whoosh.wav"/>
                </a:hlinkClick>
              </a:rPr>
              <a:t>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67" y="1621767"/>
            <a:ext cx="2959402" cy="1972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 flipH="1">
            <a:off x="3296156" y="1772454"/>
            <a:ext cx="3702742" cy="913419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Проверь себя.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Задание № 6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9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8" y="272050"/>
            <a:ext cx="11731924" cy="6672175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941608" y="1621766"/>
            <a:ext cx="6487062" cy="36921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Заветный рецепт найден!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/>
              </a:rPr>
              <a:t>Вот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он: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Ягоды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шиповника сухие – 2 столовые ложки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Кипящая вода – 0,5 литра.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шиповника для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Измельчите ягоды в мясорубке или блендере, залейте кипящей водой и настаивайте около семи часов.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Напиток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 очень витаминным и насыщенным. По желанию перед употреблением в настой добавляют сахар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или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Заваренный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/>
              </a:rPr>
              <a:t>напиток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дают маленьким детям в объеме одной четверти стакана, подросткам – треть стакана, взрослым – по половине стакана. В период эпидемий в качестве профилактики напиток пьют по одному-два раза в день. При простуде – до четырех раз в сутки.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8" y="681488"/>
            <a:ext cx="10633414" cy="5512278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6963507" y="820422"/>
            <a:ext cx="4314977" cy="1351277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-Молодцы!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</a:t>
            </a:r>
            <a:r>
              <a:rPr lang="ru-RU" dirty="0">
                <a:solidFill>
                  <a:schemeClr val="tx1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0334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005" y="612845"/>
            <a:ext cx="105673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и девочки!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далекой стране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Вычисляндии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ученого кота, в сейфе за семью печатями, хранится древний и очень ценный рецепт напитка жизни, который придает силу и здоровье людям. Кот не желает делиться рецептом. Он приготовил математические испытания и будет наблюдать за вами. Номер правильного  ответа в заданиях будет шифром от сейфа. Запоминайте эти цифры! Только самые умные смогут снять все печати, открыть сейф и добыть ценный рецепт. Желаем удачи! 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69" y="3986788"/>
            <a:ext cx="3284037" cy="2189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00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8" y="92912"/>
            <a:ext cx="11731924" cy="6672175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3062377" y="1546354"/>
            <a:ext cx="6375869" cy="336207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2" name="chimes.wav"/>
                </a:hlinkClick>
              </a:rPr>
              <a:t>Задание №1.</a:t>
            </a: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2" name="chimes.wav"/>
              </a:hlinkClick>
            </a:endParaRP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2" name="chimes.wav"/>
                </a:hlinkClick>
              </a:rPr>
              <a:t>Длина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2" name="chimes.wav"/>
                </a:hlinkClick>
              </a:rPr>
              <a:t>прямоугольника 8 см, а ширина на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2" name="chimes.wav"/>
                </a:hlinkClick>
              </a:rPr>
              <a:t>3 см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2" name="chimes.wav"/>
                </a:hlinkClick>
              </a:rPr>
              <a:t>меньше. Найди его площадь.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  <a:hlinkClick r:id="" action="ppaction://hlinkshowjump?jump=nextslide">
                  <a:snd r:embed="rId2" name="chimes.wav"/>
                </a:hlinkClick>
              </a:rPr>
              <a:t>4 </a:t>
            </a:r>
            <a:r>
              <a:rPr lang="ru-RU" dirty="0">
                <a:solidFill>
                  <a:schemeClr val="tx2"/>
                </a:solidFill>
                <a:hlinkClick r:id="" action="ppaction://hlinkshowjump?jump=nextslide">
                  <a:snd r:embed="rId2" name="chimes.wav"/>
                </a:hlinkClick>
              </a:rPr>
              <a:t>дм</a:t>
            </a:r>
            <a:r>
              <a:rPr lang="ru-RU" baseline="30000" dirty="0">
                <a:solidFill>
                  <a:schemeClr val="tx2"/>
                </a:solidFill>
                <a:hlinkClick r:id="" action="ppaction://hlinkshowjump?jump=nextslide">
                  <a:snd r:embed="rId2" name="chimes.wav"/>
                </a:hlinkClick>
              </a:rPr>
              <a:t>2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2" name="chimes.wav"/>
              </a:hlinkClick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2" name="chimes.wav"/>
                </a:hlinkClick>
              </a:rPr>
              <a:t>40 см </a:t>
            </a:r>
            <a:r>
              <a:rPr lang="ru-RU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2" name="chimes.wav"/>
                </a:hlinkClick>
              </a:rPr>
              <a:t>2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2" name="chimes.wav"/>
              </a:hlinkClick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2" name="chimes.wav"/>
                </a:hlinkClick>
              </a:rPr>
              <a:t>22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2" name="chimes.wav"/>
                </a:hlinkClick>
              </a:rPr>
              <a:t>см </a:t>
            </a:r>
            <a:r>
              <a:rPr lang="ru-RU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2" name="chimes.wav"/>
                </a:hlinkClick>
              </a:rPr>
              <a:t>2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2" name="chimes.wav"/>
              </a:hlinkClick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2" name="chimes.wav"/>
                </a:hlinkClick>
              </a:rPr>
              <a:t>11 см</a:t>
            </a:r>
            <a:r>
              <a:rPr lang="ru-RU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2" name="chimes.wav"/>
                </a:hlinkClick>
              </a:rPr>
              <a:t>2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54" y="3133615"/>
            <a:ext cx="2774705" cy="1438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86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6" y="185825"/>
            <a:ext cx="11731924" cy="6672175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950235" y="1643332"/>
            <a:ext cx="6383546" cy="325647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Задание № 2.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3" name="chimes.wav"/>
              </a:hlinkClick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3" name="chimes.wav"/>
              </a:hlinkClick>
            </a:endParaRPr>
          </a:p>
          <a:p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Найди ошибку.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3" name="chimes.wav"/>
              </a:hlinkClick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2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дм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 3 см = 23 см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4 см 3 мм = 43 мм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1 м= 100 см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15 см = 1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дм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мм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85" y="2787229"/>
            <a:ext cx="2834469" cy="1469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4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185825"/>
            <a:ext cx="11731924" cy="6672175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096883" y="1656271"/>
            <a:ext cx="6231670" cy="330391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Задание № 3.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3" name="chimes.wav"/>
              </a:hlinkClick>
            </a:endParaRPr>
          </a:p>
          <a:p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3" name="chimes.wav"/>
              </a:hlinkClick>
            </a:endParaRPr>
          </a:p>
          <a:p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Какое уравнение решается умножением?</a:t>
            </a:r>
          </a:p>
          <a:p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3" name="chimes.wav"/>
              </a:hlinkClick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  х : 5 = 200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3" name="chimes.wav"/>
              </a:hlinkClick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  х * 5 = 200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  200 : х = 5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  5 * х = 200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12" y="3158595"/>
            <a:ext cx="3026051" cy="1568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2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185825"/>
            <a:ext cx="11731924" cy="6672175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122763" y="1673524"/>
            <a:ext cx="6297282" cy="327803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Задание № 4.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3" name="chimes.wav"/>
              </a:hlinkClick>
            </a:endParaRPr>
          </a:p>
          <a:p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3" name="chimes.wav"/>
              </a:hlinkClick>
            </a:endParaRPr>
          </a:p>
          <a:p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Что получится, если 52 : 7?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3" name="chimes.wav"/>
              </a:hlinkClick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7 (ост. 2)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6 (ост. 10)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7 (ост. 3)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8 (ост. 4)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70" y="2630262"/>
            <a:ext cx="3081597" cy="1597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3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185825"/>
            <a:ext cx="11731924" cy="6672175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010621" y="1656271"/>
            <a:ext cx="6280029" cy="332979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Задание № 5.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3" name="chimes.wav"/>
              </a:hlinkClick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3" name="chimes.wav"/>
              </a:hlinkClick>
            </a:endParaRPr>
          </a:p>
          <a:p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Какое число содержит: 8 единиц первого разряда, 5 единиц второго разряда, 7 единиц третьего разряда?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857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875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785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758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15" y="3321168"/>
            <a:ext cx="2837108" cy="1470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6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185825"/>
            <a:ext cx="11731924" cy="6672175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019244" y="1751163"/>
            <a:ext cx="6280029" cy="320902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Задание № 6.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3" name="chimes.wav"/>
              </a:hlinkClick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3" name="chimes.wav"/>
              </a:hlinkClick>
            </a:endParaRPr>
          </a:p>
          <a:p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В каком ряду записано решение задачи?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Три ящика с яблоками весят 36 кг. Сколько весит один ящик с яблоками?</a:t>
            </a:r>
          </a:p>
          <a:p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hlinkshowjump?jump=nextslide">
                <a:snd r:embed="rId3" name="chimes.wav"/>
              </a:hlinkClick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36 *3 = 108 (кг)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36: 3 = 12 (кг)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36 - 3 = 33 (кг)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3" name="chimes.wav"/>
                </a:hlinkClick>
              </a:rPr>
              <a:t>36 +3 = 39 (кг)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37" y="3209381"/>
            <a:ext cx="2978004" cy="1543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82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185825"/>
            <a:ext cx="11731924" cy="66721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016664" y="1631193"/>
            <a:ext cx="6280029" cy="320902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>
                <a:snd r:embed="rId4" name="whoosh.wav"/>
              </a:hlinkClick>
            </a:endParaRPr>
          </a:p>
          <a:p>
            <a:pPr algn="ctr"/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>
                <a:snd r:embed="rId4" name="whoosh.wav"/>
              </a:hlinkClick>
            </a:endParaRPr>
          </a:p>
          <a:p>
            <a:pPr algn="ctr"/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snd r:embed="rId4" name="whoosh.wav"/>
                </a:hlinkClick>
              </a:rPr>
              <a:t>1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5" name="applause.wav"/>
                </a:hlinkClick>
              </a:rPr>
              <a:t>2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snd r:embed="rId4" name="whoosh.wav"/>
                </a:hlinkClick>
              </a:rPr>
              <a:t>3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snd r:embed="rId4" name="whoosh.wav"/>
                </a:hlinkClick>
              </a:rPr>
              <a:t>4</a:t>
            </a:r>
            <a:endParaRPr lang="ru-RU" sz="3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91" y="1631193"/>
            <a:ext cx="2959402" cy="1972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носка-облако 8"/>
          <p:cNvSpPr/>
          <p:nvPr/>
        </p:nvSpPr>
        <p:spPr>
          <a:xfrm flipH="1">
            <a:off x="3135131" y="1815402"/>
            <a:ext cx="3662483" cy="876039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Проверь себя.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Задание №1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2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462</TotalTime>
  <Words>502</Words>
  <Application>Microsoft Office PowerPoint</Application>
  <PresentationFormat>Широкоэкранный</PresentationFormat>
  <Paragraphs>134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Garamond</vt:lpstr>
      <vt:lpstr>Times New Roman</vt:lpstr>
      <vt:lpstr>Натуральные материалы</vt:lpstr>
      <vt:lpstr>Квест « Напиток жизни». (Математика.3 класс)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58</cp:revision>
  <dcterms:created xsi:type="dcterms:W3CDTF">2019-09-22T08:59:09Z</dcterms:created>
  <dcterms:modified xsi:type="dcterms:W3CDTF">2019-10-02T19:47:11Z</dcterms:modified>
</cp:coreProperties>
</file>